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C9F8-0F1D-4232-BB7C-F415980AA8FF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F8E6-BC36-4922-B2EA-104B288BB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71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C9F8-0F1D-4232-BB7C-F415980AA8FF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F8E6-BC36-4922-B2EA-104B288BB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69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C9F8-0F1D-4232-BB7C-F415980AA8FF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F8E6-BC36-4922-B2EA-104B288BB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1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C9F8-0F1D-4232-BB7C-F415980AA8FF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F8E6-BC36-4922-B2EA-104B288BB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76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C9F8-0F1D-4232-BB7C-F415980AA8FF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F8E6-BC36-4922-B2EA-104B288BB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13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C9F8-0F1D-4232-BB7C-F415980AA8FF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F8E6-BC36-4922-B2EA-104B288BB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20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C9F8-0F1D-4232-BB7C-F415980AA8FF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F8E6-BC36-4922-B2EA-104B288BB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97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C9F8-0F1D-4232-BB7C-F415980AA8FF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F8E6-BC36-4922-B2EA-104B288BB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49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C9F8-0F1D-4232-BB7C-F415980AA8FF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F8E6-BC36-4922-B2EA-104B288BB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6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C9F8-0F1D-4232-BB7C-F415980AA8FF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F8E6-BC36-4922-B2EA-104B288BB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C9F8-0F1D-4232-BB7C-F415980AA8FF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F8E6-BC36-4922-B2EA-104B288BB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74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5C9F8-0F1D-4232-BB7C-F415980AA8FF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4F8E6-BC36-4922-B2EA-104B288BB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2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913"/>
            <a:ext cx="9144000" cy="6226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5877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75" y="0"/>
            <a:ext cx="66722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2067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738"/>
            <a:ext cx="9144000" cy="6232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3368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3" y="0"/>
            <a:ext cx="85756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6623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525" y="0"/>
            <a:ext cx="55689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1479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3" y="0"/>
            <a:ext cx="8004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5735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738" y="0"/>
            <a:ext cx="59785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3441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225" y="0"/>
            <a:ext cx="52879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6163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3" y="0"/>
            <a:ext cx="87518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0433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550" y="0"/>
            <a:ext cx="5422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9790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Alderoty</dc:creator>
  <cp:lastModifiedBy>David Alderoty</cp:lastModifiedBy>
  <cp:revision>1</cp:revision>
  <dcterms:created xsi:type="dcterms:W3CDTF">2016-01-24T05:28:01Z</dcterms:created>
  <dcterms:modified xsi:type="dcterms:W3CDTF">2016-01-24T05:29:15Z</dcterms:modified>
</cp:coreProperties>
</file>